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2" r:id="rId3"/>
    <p:sldId id="269" r:id="rId4"/>
    <p:sldId id="263" r:id="rId5"/>
    <p:sldId id="265" r:id="rId6"/>
    <p:sldId id="268" r:id="rId7"/>
    <p:sldId id="267" r:id="rId8"/>
    <p:sldId id="270" r:id="rId9"/>
    <p:sldId id="259" r:id="rId10"/>
  </p:sldIdLst>
  <p:sldSz cx="12192000" cy="6858000"/>
  <p:notesSz cx="6858000" cy="9144000"/>
  <p:embeddedFontLst>
    <p:embeddedFont>
      <p:font typeface="나눔스퀘어라운드OTF ExtraBold" panose="020B0600000101010101" charset="-127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C00"/>
    <a:srgbClr val="562B4B"/>
    <a:srgbClr val="F48F53"/>
    <a:srgbClr val="DDD5DD"/>
    <a:srgbClr val="FFE0B0"/>
    <a:srgbClr val="FFF1DE"/>
    <a:srgbClr val="FFD569"/>
    <a:srgbClr val="FFB77E"/>
    <a:srgbClr val="988097"/>
    <a:srgbClr val="BB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1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랭킹과</a:t>
            </a:r>
            <a:endParaRPr lang="en-US" altLang="ko-KR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유튜브 조회 수의 상관관계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3001401" y="4126767"/>
            <a:ext cx="61891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게임 판매량과 플레이 시간에 따른 유튜브 내의 미디어 소비량 비교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1596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역할 분담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026" name="Picture 2" descr="팀 리더 - 무료 마케팅개 아이콘">
            <a:extLst>
              <a:ext uri="{FF2B5EF4-FFF2-40B4-BE49-F238E27FC236}">
                <a16:creationId xmlns:a16="http://schemas.microsoft.com/office/drawing/2014/main" id="{85AA5EA8-49A8-45B4-B7BF-41B819AC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77" y="1253421"/>
            <a:ext cx="2860646" cy="28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말풍선 - 무료 멀티미디어개 아이콘">
            <a:extLst>
              <a:ext uri="{FF2B5EF4-FFF2-40B4-BE49-F238E27FC236}">
                <a16:creationId xmlns:a16="http://schemas.microsoft.com/office/drawing/2014/main" id="{FC40F935-A024-4EE2-8FD1-D999F762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78" y="1363925"/>
            <a:ext cx="3048699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말풍선 - 무료 멀티미디어개 아이콘">
            <a:extLst>
              <a:ext uri="{FF2B5EF4-FFF2-40B4-BE49-F238E27FC236}">
                <a16:creationId xmlns:a16="http://schemas.microsoft.com/office/drawing/2014/main" id="{DE063226-7776-464F-9084-39EE7468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6523" y="1363925"/>
            <a:ext cx="3048697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말풍선 - 무료 멀티미디어개 아이콘">
            <a:extLst>
              <a:ext uri="{FF2B5EF4-FFF2-40B4-BE49-F238E27FC236}">
                <a16:creationId xmlns:a16="http://schemas.microsoft.com/office/drawing/2014/main" id="{01774E82-C4CA-43E8-BFBB-B64AD701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96000" y="3630302"/>
            <a:ext cx="3048699" cy="29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0C3B3A-E685-493F-B092-77D209E44157}"/>
              </a:ext>
            </a:extLst>
          </p:cNvPr>
          <p:cNvSpPr txBox="1"/>
          <p:nvPr/>
        </p:nvSpPr>
        <p:spPr>
          <a:xfrm>
            <a:off x="8083711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9AF915-EB3D-4ED2-9B0B-689103035575}"/>
              </a:ext>
            </a:extLst>
          </p:cNvPr>
          <p:cNvSpPr txBox="1"/>
          <p:nvPr/>
        </p:nvSpPr>
        <p:spPr>
          <a:xfrm>
            <a:off x="2023362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94A2-047E-4F62-97BB-1820B44FFD54}"/>
              </a:ext>
            </a:extLst>
          </p:cNvPr>
          <p:cNvSpPr txBox="1"/>
          <p:nvPr/>
        </p:nvSpPr>
        <p:spPr>
          <a:xfrm>
            <a:off x="6632840" y="5029314"/>
            <a:ext cx="17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YOUTUBE API, 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A777A-F160-48E6-A69C-90973B7C1837}"/>
              </a:ext>
            </a:extLst>
          </p:cNvPr>
          <p:cNvSpPr txBox="1"/>
          <p:nvPr/>
        </p:nvSpPr>
        <p:spPr>
          <a:xfrm>
            <a:off x="4662726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정민기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E447E4-11DE-472A-B509-F513ADF148DE}"/>
              </a:ext>
            </a:extLst>
          </p:cNvPr>
          <p:cNvSpPr txBox="1"/>
          <p:nvPr/>
        </p:nvSpPr>
        <p:spPr>
          <a:xfrm>
            <a:off x="6710207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진윤지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37819-D112-4E1C-8711-AC5449AF4885}"/>
              </a:ext>
            </a:extLst>
          </p:cNvPr>
          <p:cNvSpPr txBox="1"/>
          <p:nvPr/>
        </p:nvSpPr>
        <p:spPr>
          <a:xfrm>
            <a:off x="5652607" y="3914012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김석희</a:t>
            </a:r>
            <a:endParaRPr lang="ko-KR" altLang="en-US" sz="2000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9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58510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Steam site </a:t>
            </a: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</a:t>
            </a:r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Crolling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–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CA4C2A6-2CF8-4A9E-BF18-A588F1DF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3"/>
          <a:stretch/>
        </p:blipFill>
        <p:spPr>
          <a:xfrm>
            <a:off x="1897238" y="2253927"/>
            <a:ext cx="4429743" cy="309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E24EC0-384A-4C0A-91E9-36EEDFD2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02" y="2253927"/>
            <a:ext cx="450595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1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1A2E009-2DCE-435F-9CFC-F2BB547EEA95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2213D-38CB-49D9-B269-BA840A5A6CE9}"/>
              </a:ext>
            </a:extLst>
          </p:cNvPr>
          <p:cNvSpPr txBox="1"/>
          <p:nvPr/>
        </p:nvSpPr>
        <p:spPr>
          <a:xfrm>
            <a:off x="1013033" y="176310"/>
            <a:ext cx="8523167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YouTube API</a:t>
            </a: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API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 기준 상위 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30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개의 게임 유튜브 조회수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3239EF-F55A-4B3F-BCE0-8A1B7B9CFAF0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A77175-83FB-4C33-ACBC-4CF909B6509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CDB2B-EB69-4A92-BADE-F54E836D7E2C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56AFD1-7DEC-4889-8BEB-4A96488C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41" y="1806617"/>
            <a:ext cx="3982006" cy="4201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A36031-5097-5E20-1833-20022532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81" y="1806617"/>
            <a:ext cx="3943900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7256B8-AB59-490B-BDBD-B87C26B34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122D909-B841-4E27-8EF2-516B701E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53967"/>
            <a:ext cx="3867974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DE8BEF-4AD5-4C35-9441-FCECC6F4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2314B-FF63-4013-A049-4E35C6FB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72255"/>
            <a:ext cx="4028286" cy="38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E407CA-462D-41F2-AF41-7AB4D7F3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07" y="1257215"/>
            <a:ext cx="8150429" cy="54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6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E0FCD72-B4E4-4ABD-863F-F1743283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29" y="1288216"/>
            <a:ext cx="8177941" cy="54336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689451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조회수 랭킹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수와 유튜브 조회수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2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“THANK YOU FOR WATCHING”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105</Words>
  <Application>Microsoft Office PowerPoint</Application>
  <PresentationFormat>와이드스크린</PresentationFormat>
  <Paragraphs>33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나눔스퀘어라운드OTF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GF76</cp:lastModifiedBy>
  <cp:revision>74</cp:revision>
  <dcterms:created xsi:type="dcterms:W3CDTF">2019-11-15T01:34:19Z</dcterms:created>
  <dcterms:modified xsi:type="dcterms:W3CDTF">2024-04-01T00:43:00Z</dcterms:modified>
</cp:coreProperties>
</file>